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zh-TW"/>
    </a:defPPr>
    <a:lvl1pPr marL="0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810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620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430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240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046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2856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1666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0476" algn="l" defTabSz="9576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9" d="100"/>
          <a:sy n="89" d="100"/>
        </p:scale>
        <p:origin x="-651" y="15"/>
      </p:cViewPr>
      <p:guideLst>
        <p:guide orient="horz" pos="2160"/>
        <p:guide pos="31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766FC-F70F-407A-A1CF-5292276536C9}" type="datetimeFigureOut">
              <a:rPr lang="zh-TW" altLang="en-US" smtClean="0"/>
              <a:t>2019/6/21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6769A-8DAD-48CE-8E63-CDFD5EA70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66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 userDrawn="1"/>
        </p:nvGrpSpPr>
        <p:grpSpPr>
          <a:xfrm>
            <a:off x="-32273" y="-27384"/>
            <a:ext cx="10086360" cy="968625"/>
            <a:chOff x="9255" y="-14740"/>
            <a:chExt cx="2709066" cy="269511"/>
          </a:xfrm>
        </p:grpSpPr>
        <p:pic>
          <p:nvPicPr>
            <p:cNvPr id="8" name="Picture 16" descr="財金所-學士學程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5" y="-14740"/>
              <a:ext cx="260794" cy="269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270049" y="17983"/>
              <a:ext cx="2232248" cy="198904"/>
              <a:chOff x="1522" y="1965"/>
              <a:chExt cx="5833" cy="763"/>
            </a:xfrm>
          </p:grpSpPr>
          <p:pic>
            <p:nvPicPr>
              <p:cNvPr id="12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2" y="1965"/>
                <a:ext cx="5833" cy="7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3" name="Group 18"/>
              <p:cNvGrpSpPr>
                <a:grpSpLocks/>
              </p:cNvGrpSpPr>
              <p:nvPr/>
            </p:nvGrpSpPr>
            <p:grpSpPr bwMode="auto">
              <a:xfrm>
                <a:off x="4165" y="2082"/>
                <a:ext cx="3106" cy="334"/>
                <a:chOff x="4172" y="2075"/>
                <a:chExt cx="3106" cy="334"/>
              </a:xfrm>
            </p:grpSpPr>
            <p:sp>
              <p:nvSpPr>
                <p:cNvPr id="1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172" y="2075"/>
                  <a:ext cx="3106" cy="32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33262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TW" altLang="zh-TW" sz="6500"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pic>
              <p:nvPicPr>
                <p:cNvPr id="15" name="Picture 1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8329" t="21625" r="2469" b="40105"/>
                <a:stretch>
                  <a:fillRect/>
                </a:stretch>
              </p:blipFill>
              <p:spPr bwMode="auto">
                <a:xfrm>
                  <a:off x="4216" y="2117"/>
                  <a:ext cx="2870" cy="2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 flipV="1">
              <a:off x="2502321" y="32465"/>
              <a:ext cx="216000" cy="184422"/>
            </a:xfrm>
            <a:prstGeom prst="rect">
              <a:avLst/>
            </a:prstGeom>
            <a:solidFill>
              <a:srgbClr val="E3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70049" y="32466"/>
              <a:ext cx="36000" cy="180000"/>
            </a:xfrm>
            <a:prstGeom prst="rect">
              <a:avLst/>
            </a:prstGeom>
            <a:solidFill>
              <a:srgbClr val="E3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6" name="Rectangle 27"/>
          <p:cNvSpPr>
            <a:spLocks noChangeArrowheads="1"/>
          </p:cNvSpPr>
          <p:nvPr userDrawn="1"/>
        </p:nvSpPr>
        <p:spPr bwMode="auto">
          <a:xfrm>
            <a:off x="990656" y="6183753"/>
            <a:ext cx="8980316" cy="258769"/>
          </a:xfrm>
          <a:prstGeom prst="rect">
            <a:avLst/>
          </a:prstGeom>
          <a:solidFill>
            <a:srgbClr val="E36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2622" tIns="166311" rIns="332622" bIns="166311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Rectangle 26"/>
          <p:cNvSpPr>
            <a:spLocks noChangeArrowheads="1"/>
          </p:cNvSpPr>
          <p:nvPr userDrawn="1"/>
        </p:nvSpPr>
        <p:spPr bwMode="auto">
          <a:xfrm>
            <a:off x="-32844" y="6183753"/>
            <a:ext cx="895926" cy="258769"/>
          </a:xfrm>
          <a:prstGeom prst="rect">
            <a:avLst/>
          </a:prstGeom>
          <a:solidFill>
            <a:srgbClr val="FAB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2622" tIns="166311" rIns="332622" bIns="166311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-807640" y="836712"/>
            <a:ext cx="1144927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326221" eaLnBrk="0" fontAlgn="base" hangingPunct="0">
              <a:spcBef>
                <a:spcPct val="0"/>
              </a:spcBef>
              <a:spcAft>
                <a:spcPct val="0"/>
              </a:spcAft>
              <a:tabLst>
                <a:tab pos="9591762" algn="ctr"/>
                <a:tab pos="17953513" algn="l"/>
                <a:tab pos="19183520" algn="r"/>
              </a:tabLst>
            </a:pPr>
            <a:r>
              <a:rPr lang="zh-TW" altLang="en-US" sz="62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財務金融國際學士學位學程</a:t>
            </a:r>
            <a:endParaRPr lang="en-US" altLang="zh-TW" sz="6200" b="1" dirty="0" smtClean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defTabSz="3326221" eaLnBrk="0" fontAlgn="base" hangingPunct="0">
              <a:spcBef>
                <a:spcPct val="0"/>
              </a:spcBef>
              <a:spcAft>
                <a:spcPct val="0"/>
              </a:spcAft>
              <a:tabLst>
                <a:tab pos="9591762" algn="ctr"/>
                <a:tab pos="17953513" algn="l"/>
                <a:tab pos="19183520" algn="r"/>
              </a:tabLst>
            </a:pP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5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Internship Report</a:t>
            </a:r>
            <a:r>
              <a:rPr kumimoji="1" lang="zh-TW" altLang="zh-TW" sz="6000" dirty="0" smtClean="0">
                <a:solidFill>
                  <a:srgbClr val="003366"/>
                </a:solidFill>
                <a:latin typeface="Times New Roman" pitchFamily="18" charset="0"/>
                <a:ea typeface="華康古印體"/>
                <a:cs typeface="Times New Roman" pitchFamily="18" charset="0"/>
              </a:rPr>
              <a:t>	</a:t>
            </a:r>
            <a:endParaRPr kumimoji="1" lang="zh-TW" altLang="zh-TW" sz="6000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9" name="副標題 2"/>
          <p:cNvSpPr>
            <a:spLocks noGrp="1"/>
          </p:cNvSpPr>
          <p:nvPr>
            <p:ph type="subTitle" idx="4294967295" hasCustomPrompt="1"/>
          </p:nvPr>
        </p:nvSpPr>
        <p:spPr>
          <a:xfrm>
            <a:off x="3152800" y="3501008"/>
            <a:ext cx="6624736" cy="3228996"/>
          </a:xfrm>
        </p:spPr>
        <p:txBody>
          <a:bodyPr>
            <a:normAutofit/>
          </a:bodyPr>
          <a:lstStyle>
            <a:lvl1pPr marL="0" indent="0" algn="l">
              <a:spcBef>
                <a:spcPts val="1800"/>
              </a:spcBef>
              <a:spcAft>
                <a:spcPts val="600"/>
              </a:spcAft>
              <a:buNone/>
              <a:defRPr sz="2400" baseline="0"/>
            </a:lvl1pPr>
          </a:lstStyle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Name</a:t>
            </a:r>
            <a:r>
              <a:rPr lang="zh-TW" altLang="en-US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b="1" dirty="0" smtClean="0">
              <a:solidFill>
                <a:srgbClr val="36174D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Student ID</a:t>
            </a:r>
            <a:r>
              <a:rPr lang="zh-TW" altLang="en-US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b="1" dirty="0" smtClean="0">
              <a:solidFill>
                <a:srgbClr val="36174D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Intern institutions and departments </a:t>
            </a:r>
            <a:r>
              <a:rPr lang="zh-TW" altLang="en-US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b="1" dirty="0">
              <a:solidFill>
                <a:srgbClr val="36174D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Intern Period</a:t>
            </a:r>
            <a:r>
              <a:rPr lang="zh-TW" altLang="en-US" sz="2800" b="1" dirty="0" smtClean="0">
                <a:solidFill>
                  <a:srgbClr val="36174D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b="1" dirty="0" smtClean="0">
              <a:solidFill>
                <a:srgbClr val="36174D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223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 userDrawn="1"/>
        </p:nvGrpSpPr>
        <p:grpSpPr>
          <a:xfrm>
            <a:off x="-32273" y="-27384"/>
            <a:ext cx="10086360" cy="968625"/>
            <a:chOff x="9255" y="-14740"/>
            <a:chExt cx="2709066" cy="269511"/>
          </a:xfrm>
        </p:grpSpPr>
        <p:pic>
          <p:nvPicPr>
            <p:cNvPr id="8" name="Picture 16" descr="財金所-學士學程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5" y="-14740"/>
              <a:ext cx="260794" cy="269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270049" y="17983"/>
              <a:ext cx="2232248" cy="198904"/>
              <a:chOff x="1522" y="1965"/>
              <a:chExt cx="5833" cy="763"/>
            </a:xfrm>
          </p:grpSpPr>
          <p:pic>
            <p:nvPicPr>
              <p:cNvPr id="12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2" y="1965"/>
                <a:ext cx="5833" cy="7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3" name="Group 18"/>
              <p:cNvGrpSpPr>
                <a:grpSpLocks/>
              </p:cNvGrpSpPr>
              <p:nvPr/>
            </p:nvGrpSpPr>
            <p:grpSpPr bwMode="auto">
              <a:xfrm>
                <a:off x="4165" y="2082"/>
                <a:ext cx="3106" cy="334"/>
                <a:chOff x="4172" y="2075"/>
                <a:chExt cx="3106" cy="334"/>
              </a:xfrm>
            </p:grpSpPr>
            <p:sp>
              <p:nvSpPr>
                <p:cNvPr id="1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172" y="2075"/>
                  <a:ext cx="3106" cy="32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33262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TW" altLang="zh-TW" sz="6500"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pic>
              <p:nvPicPr>
                <p:cNvPr id="15" name="Picture 1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8329" t="21625" r="2469" b="40105"/>
                <a:stretch>
                  <a:fillRect/>
                </a:stretch>
              </p:blipFill>
              <p:spPr bwMode="auto">
                <a:xfrm>
                  <a:off x="4216" y="2117"/>
                  <a:ext cx="2870" cy="2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 flipV="1">
              <a:off x="2502321" y="32465"/>
              <a:ext cx="216000" cy="184422"/>
            </a:xfrm>
            <a:prstGeom prst="rect">
              <a:avLst/>
            </a:prstGeom>
            <a:solidFill>
              <a:srgbClr val="E3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70049" y="32466"/>
              <a:ext cx="36000" cy="180000"/>
            </a:xfrm>
            <a:prstGeom prst="rect">
              <a:avLst/>
            </a:prstGeom>
            <a:solidFill>
              <a:srgbClr val="E3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6" name="Rectangle 27"/>
          <p:cNvSpPr>
            <a:spLocks noChangeArrowheads="1"/>
          </p:cNvSpPr>
          <p:nvPr userDrawn="1"/>
        </p:nvSpPr>
        <p:spPr bwMode="auto">
          <a:xfrm>
            <a:off x="990656" y="6183753"/>
            <a:ext cx="8980316" cy="258769"/>
          </a:xfrm>
          <a:prstGeom prst="rect">
            <a:avLst/>
          </a:prstGeom>
          <a:solidFill>
            <a:srgbClr val="E36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2622" tIns="166311" rIns="332622" bIns="166311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Rectangle 26"/>
          <p:cNvSpPr>
            <a:spLocks noChangeArrowheads="1"/>
          </p:cNvSpPr>
          <p:nvPr userDrawn="1"/>
        </p:nvSpPr>
        <p:spPr bwMode="auto">
          <a:xfrm>
            <a:off x="-32844" y="6183753"/>
            <a:ext cx="895926" cy="258769"/>
          </a:xfrm>
          <a:prstGeom prst="rect">
            <a:avLst/>
          </a:prstGeom>
          <a:solidFill>
            <a:srgbClr val="FAB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2622" tIns="166311" rIns="332622" bIns="166311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6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1" y="274642"/>
            <a:ext cx="8915399" cy="1142999"/>
          </a:xfrm>
          <a:prstGeom prst="rect">
            <a:avLst/>
          </a:prstGeom>
        </p:spPr>
        <p:txBody>
          <a:bodyPr vert="horz" lIns="95763" tIns="47882" rIns="95763" bIns="4788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399" cy="4525962"/>
          </a:xfrm>
          <a:prstGeom prst="rect">
            <a:avLst/>
          </a:prstGeom>
        </p:spPr>
        <p:txBody>
          <a:bodyPr vert="horz" lIns="95763" tIns="47882" rIns="95763" bIns="47882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2" y="6356350"/>
            <a:ext cx="2311400" cy="365126"/>
          </a:xfrm>
          <a:prstGeom prst="rect">
            <a:avLst/>
          </a:prstGeom>
        </p:spPr>
        <p:txBody>
          <a:bodyPr vert="horz" lIns="95763" tIns="47882" rIns="95763" bIns="4788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C8CC-15F8-44F3-A59A-7D42EF99E5A2}" type="datetimeFigureOut">
              <a:rPr lang="zh-TW" altLang="en-US" smtClean="0"/>
              <a:t>2019/6/21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4" y="6356350"/>
            <a:ext cx="3136900" cy="365126"/>
          </a:xfrm>
          <a:prstGeom prst="rect">
            <a:avLst/>
          </a:prstGeom>
        </p:spPr>
        <p:txBody>
          <a:bodyPr vert="horz" lIns="95763" tIns="47882" rIns="95763" bIns="4788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1" y="6356350"/>
            <a:ext cx="2311400" cy="365126"/>
          </a:xfrm>
          <a:prstGeom prst="rect">
            <a:avLst/>
          </a:prstGeom>
        </p:spPr>
        <p:txBody>
          <a:bodyPr vert="horz" lIns="95763" tIns="47882" rIns="95763" bIns="4788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AA0F-7E30-4C7F-A9CC-04BB1BD039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41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57620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08" indent="-359108" algn="l" defTabSz="95762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64" indent="-299254" algn="l" defTabSz="9576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25" indent="-239405" algn="l" defTabSz="95762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35" indent="-239405" algn="l" defTabSz="95762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41" indent="-239405" algn="l" defTabSz="95762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451" indent="-239405" algn="l" defTabSz="9576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61" indent="-239405" algn="l" defTabSz="9576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71" indent="-239405" algn="l" defTabSz="9576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81" indent="-239405" algn="l" defTabSz="9576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10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20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30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40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46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56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66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76" algn="l" defTabSz="9576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515156"/>
            <a:ext cx="671805" cy="61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32622" tIns="166311" rIns="332622" bIns="166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15156"/>
            <a:ext cx="671805" cy="61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32622" tIns="166311" rIns="332622" bIns="166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副標題 2"/>
          <p:cNvSpPr>
            <a:spLocks noGrp="1"/>
          </p:cNvSpPr>
          <p:nvPr>
            <p:ph type="subTitle" idx="4294967295"/>
          </p:nvPr>
        </p:nvSpPr>
        <p:spPr>
          <a:xfrm>
            <a:off x="3512840" y="2708920"/>
            <a:ext cx="6513279" cy="352839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Name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Student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ID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Intern institutions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and departments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Intern Period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8/29(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)17:00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前 請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將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簡報檔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副檔名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r>
              <a:rPr lang="en-US" altLang="zh-TW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pptx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傳至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https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://drive.google.com/drive/folders/1ffIdRNLOIJBIxmVIlZnL6HTwwHGRgXtg?usp=sharing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8464" y="3478847"/>
            <a:ext cx="324036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28464" y="37890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此報告</a:t>
            </a:r>
            <a:r>
              <a:rPr lang="zh-TW" altLang="en-US" dirty="0" smtClean="0"/>
              <a:t>請放</a:t>
            </a:r>
            <a:r>
              <a:rPr lang="en-US" altLang="zh-TW" dirty="0" smtClean="0"/>
              <a:t>(</a:t>
            </a:r>
            <a:r>
              <a:rPr lang="zh-TW" altLang="en-US" dirty="0" smtClean="0"/>
              <a:t>至少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dirty="0" smtClean="0"/>
              <a:t>                        </a:t>
            </a:r>
            <a:r>
              <a:rPr lang="en-US" altLang="zh-TW" dirty="0" smtClean="0"/>
              <a:t>4</a:t>
            </a:r>
            <a:r>
              <a:rPr lang="zh-TW" altLang="en-US" dirty="0" smtClean="0"/>
              <a:t>張工作時的照片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05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0953" y="836712"/>
            <a:ext cx="37128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CONTENTS</a:t>
            </a:r>
            <a:endParaRPr lang="zh-CN" altLang="en-US" sz="5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6329" y="1722675"/>
            <a:ext cx="8064896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Introduction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實習機構及部門業務介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紹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Internship Goals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（實習目標）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Work content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工作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內容）</a:t>
            </a:r>
            <a:endParaRPr lang="en-US" altLang="zh-CN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Experience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（實習心得）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Conclusion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（總結）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</a:t>
            </a: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 Expectation of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yourself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（對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自己之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期許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endParaRPr lang="en-US" altLang="zh-TW" sz="2400" b="1" dirty="0" smtClean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B</a:t>
            </a: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 Advice for the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course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（給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學程之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建議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</a:t>
            </a:r>
            <a:r>
              <a:rPr lang="en-US" altLang="zh-TW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 Advice to the internship </a:t>
            </a:r>
            <a:r>
              <a:rPr lang="en-US" altLang="zh-TW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unit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（給</a:t>
            </a:r>
            <a:r>
              <a:rPr lang="zh-TW" altLang="en-US" sz="2400" b="1" dirty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實習單位之</a:t>
            </a:r>
            <a:r>
              <a:rPr lang="zh-TW" altLang="en-US" sz="2400" b="1" dirty="0" smtClean="0">
                <a:solidFill>
                  <a:srgbClr val="36174D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建議）</a:t>
            </a:r>
            <a:endParaRPr lang="en-US" altLang="zh-TW" sz="2400" b="1" dirty="0">
              <a:solidFill>
                <a:srgbClr val="36174D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115</Words>
  <Application>Microsoft Office PowerPoint</Application>
  <PresentationFormat>A4 紙張 (210x297 公釐)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NPUST</dc:creator>
  <cp:lastModifiedBy>財金學程</cp:lastModifiedBy>
  <cp:revision>26</cp:revision>
  <cp:lastPrinted>2017-10-31T03:25:21Z</cp:lastPrinted>
  <dcterms:created xsi:type="dcterms:W3CDTF">2017-10-31T03:07:32Z</dcterms:created>
  <dcterms:modified xsi:type="dcterms:W3CDTF">2019-06-21T05:58:50Z</dcterms:modified>
</cp:coreProperties>
</file>